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86" r:id="rId2"/>
    <p:sldId id="567" r:id="rId3"/>
    <p:sldId id="568" r:id="rId4"/>
    <p:sldId id="588" r:id="rId5"/>
    <p:sldId id="582" r:id="rId6"/>
    <p:sldId id="575" r:id="rId7"/>
    <p:sldId id="584" r:id="rId8"/>
    <p:sldId id="58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2A1"/>
    <a:srgbClr val="4883AF"/>
    <a:srgbClr val="4984B0"/>
    <a:srgbClr val="437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731" autoAdjust="0"/>
  </p:normalViewPr>
  <p:slideViewPr>
    <p:cSldViewPr snapToGrid="0">
      <p:cViewPr>
        <p:scale>
          <a:sx n="80" d="100"/>
          <a:sy n="80" d="100"/>
        </p:scale>
        <p:origin x="-4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7FC8B-196A-4357-A999-E177E38276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446334-F3E7-482C-992B-57D6EDD66E6D}">
      <dgm:prSet/>
      <dgm:spPr/>
      <dgm:t>
        <a:bodyPr/>
        <a:lstStyle/>
        <a:p>
          <a:r>
            <a:rPr lang="ru-RU" dirty="0" smtClean="0"/>
            <a:t>Родители</a:t>
          </a:r>
          <a:r>
            <a:rPr lang="ru-RU" baseline="0" dirty="0" smtClean="0"/>
            <a:t> (законные представители)  детей – инвалидов и детей с ограниченными возможностями здоровья.</a:t>
          </a:r>
          <a:endParaRPr lang="ru-RU" dirty="0" smtClean="0"/>
        </a:p>
      </dgm:t>
    </dgm:pt>
    <dgm:pt modelId="{C9AE306E-859F-4CDD-A5A5-678DDFE61AA9}" type="sibTrans" cxnId="{89C031A8-B69E-4CFF-835A-7C6CDA8BDEBF}">
      <dgm:prSet/>
      <dgm:spPr/>
      <dgm:t>
        <a:bodyPr/>
        <a:lstStyle/>
        <a:p>
          <a:endParaRPr lang="ru-RU"/>
        </a:p>
      </dgm:t>
    </dgm:pt>
    <dgm:pt modelId="{49CE5213-93DA-4E8E-8FB1-3B43A73BD558}" type="parTrans" cxnId="{89C031A8-B69E-4CFF-835A-7C6CDA8BDEBF}">
      <dgm:prSet/>
      <dgm:spPr/>
      <dgm:t>
        <a:bodyPr/>
        <a:lstStyle/>
        <a:p>
          <a:endParaRPr lang="ru-RU"/>
        </a:p>
      </dgm:t>
    </dgm:pt>
    <dgm:pt modelId="{034EFC6C-9AD9-484B-8D46-8B2373835E3F}">
      <dgm:prSet/>
      <dgm:spPr/>
      <dgm:t>
        <a:bodyPr/>
        <a:lstStyle/>
        <a:p>
          <a:r>
            <a:rPr lang="ru-RU" dirty="0" smtClean="0"/>
            <a:t>Родители</a:t>
          </a:r>
          <a:r>
            <a:rPr lang="ru-RU" baseline="0" dirty="0" smtClean="0"/>
            <a:t> (законные представители детей раннего и дошкольного возраста , получающие услуги дошкольного образования в образовательной организации</a:t>
          </a:r>
          <a:endParaRPr lang="ru-RU" dirty="0" smtClean="0"/>
        </a:p>
      </dgm:t>
    </dgm:pt>
    <dgm:pt modelId="{41C9AA25-CDD8-4AB9-820B-F194296739B5}" type="sibTrans" cxnId="{5AEADEDB-7739-4AD7-A250-296544CC22E5}">
      <dgm:prSet/>
      <dgm:spPr/>
      <dgm:t>
        <a:bodyPr/>
        <a:lstStyle/>
        <a:p>
          <a:endParaRPr lang="ru-RU"/>
        </a:p>
      </dgm:t>
    </dgm:pt>
    <dgm:pt modelId="{61DFE5C1-6C7B-4C23-9247-43817F137E65}" type="parTrans" cxnId="{5AEADEDB-7739-4AD7-A250-296544CC22E5}">
      <dgm:prSet/>
      <dgm:spPr/>
      <dgm:t>
        <a:bodyPr/>
        <a:lstStyle/>
        <a:p>
          <a:endParaRPr lang="ru-RU"/>
        </a:p>
      </dgm:t>
    </dgm:pt>
    <dgm:pt modelId="{39EBB34B-9D88-40FE-AA0E-76FAD383E0D7}">
      <dgm:prSet/>
      <dgm:spPr/>
      <dgm:t>
        <a:bodyPr/>
        <a:lstStyle/>
        <a:p>
          <a:r>
            <a:rPr lang="ru-RU" dirty="0" smtClean="0"/>
            <a:t>Родители (законные представители) детей раннего и дошкольного возраста, не получающие услуги дошкольного образования в образовательной организации</a:t>
          </a:r>
        </a:p>
      </dgm:t>
    </dgm:pt>
    <dgm:pt modelId="{8A12381E-0984-4A7E-AAA0-A5BA3B783D00}" type="sibTrans" cxnId="{EC59E103-85E4-41D3-8A55-19BEA39075B7}">
      <dgm:prSet/>
      <dgm:spPr/>
      <dgm:t>
        <a:bodyPr/>
        <a:lstStyle/>
        <a:p>
          <a:endParaRPr lang="ru-RU"/>
        </a:p>
      </dgm:t>
    </dgm:pt>
    <dgm:pt modelId="{48E88FF0-4797-46FD-8E6A-1AE8C1219CFE}" type="parTrans" cxnId="{EC59E103-85E4-41D3-8A55-19BEA39075B7}">
      <dgm:prSet/>
      <dgm:spPr/>
      <dgm:t>
        <a:bodyPr/>
        <a:lstStyle/>
        <a:p>
          <a:endParaRPr lang="ru-RU"/>
        </a:p>
      </dgm:t>
    </dgm:pt>
    <dgm:pt modelId="{F5AD10E1-18CF-4DB1-856F-58EC196A18E3}">
      <dgm:prSet/>
      <dgm:spPr/>
      <dgm:t>
        <a:bodyPr/>
        <a:lstStyle/>
        <a:p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Родители</a:t>
          </a:r>
          <a:r>
            <a:rPr lang="ru-RU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(законные представители) детей раннего и дошкольного возраста, обеспечивающие получение детьми дошкольного образования в форме семейного образования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8F8159-DD48-40DE-A444-EB1C0FB2D318}" type="parTrans" cxnId="{0AC1FF4E-F671-46C5-A3DA-DA0E36442F91}">
      <dgm:prSet/>
      <dgm:spPr/>
      <dgm:t>
        <a:bodyPr/>
        <a:lstStyle/>
        <a:p>
          <a:endParaRPr lang="ru-RU"/>
        </a:p>
      </dgm:t>
    </dgm:pt>
    <dgm:pt modelId="{CACB0C90-6842-49F4-BE87-BC3158420B74}" type="sibTrans" cxnId="{0AC1FF4E-F671-46C5-A3DA-DA0E36442F91}">
      <dgm:prSet/>
      <dgm:spPr/>
      <dgm:t>
        <a:bodyPr/>
        <a:lstStyle/>
        <a:p>
          <a:endParaRPr lang="ru-RU"/>
        </a:p>
      </dgm:t>
    </dgm:pt>
    <dgm:pt modelId="{2EFA0D2A-3A1F-444D-A7CB-B10B3F839321}">
      <dgm:prSet/>
      <dgm:spPr/>
      <dgm:t>
        <a:bodyPr/>
        <a:lstStyle/>
        <a:p>
          <a:endParaRPr lang="ru-RU" dirty="0" smtClean="0"/>
        </a:p>
      </dgm:t>
    </dgm:pt>
    <dgm:pt modelId="{B7AC9C83-195B-4068-8397-6CE93AAD3C04}" type="sibTrans" cxnId="{6616C917-6574-41E8-BFDA-AA0B0DF9E636}">
      <dgm:prSet/>
      <dgm:spPr/>
      <dgm:t>
        <a:bodyPr/>
        <a:lstStyle/>
        <a:p>
          <a:endParaRPr lang="ru-RU"/>
        </a:p>
      </dgm:t>
    </dgm:pt>
    <dgm:pt modelId="{DDCDB966-C7BD-43AF-A1B5-3D28D2CB11FB}" type="parTrans" cxnId="{6616C917-6574-41E8-BFDA-AA0B0DF9E636}">
      <dgm:prSet/>
      <dgm:spPr/>
      <dgm:t>
        <a:bodyPr/>
        <a:lstStyle/>
        <a:p>
          <a:endParaRPr lang="ru-RU"/>
        </a:p>
      </dgm:t>
    </dgm:pt>
    <dgm:pt modelId="{45B9898F-5B1B-468F-8D75-5015D2E2C0C8}" type="pres">
      <dgm:prSet presAssocID="{5317FC8B-196A-4357-A999-E177E38276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3E07B83-F510-45C7-85C9-5E4E38282D7C}" type="pres">
      <dgm:prSet presAssocID="{5317FC8B-196A-4357-A999-E177E382762C}" presName="Name1" presStyleCnt="0"/>
      <dgm:spPr/>
    </dgm:pt>
    <dgm:pt modelId="{C9A1FC68-3CD5-485E-A43A-FC9FF8568C04}" type="pres">
      <dgm:prSet presAssocID="{5317FC8B-196A-4357-A999-E177E382762C}" presName="cycle" presStyleCnt="0"/>
      <dgm:spPr/>
    </dgm:pt>
    <dgm:pt modelId="{64C61478-EB8B-4823-B24F-6A03AFC053B8}" type="pres">
      <dgm:prSet presAssocID="{5317FC8B-196A-4357-A999-E177E382762C}" presName="srcNode" presStyleLbl="node1" presStyleIdx="0" presStyleCnt="5"/>
      <dgm:spPr/>
    </dgm:pt>
    <dgm:pt modelId="{35D2AF24-22E8-4828-AB02-71DED7F065C6}" type="pres">
      <dgm:prSet presAssocID="{5317FC8B-196A-4357-A999-E177E382762C}" presName="conn" presStyleLbl="parChTrans1D2" presStyleIdx="0" presStyleCnt="1"/>
      <dgm:spPr/>
      <dgm:t>
        <a:bodyPr/>
        <a:lstStyle/>
        <a:p>
          <a:endParaRPr lang="ru-RU"/>
        </a:p>
      </dgm:t>
    </dgm:pt>
    <dgm:pt modelId="{79DC7124-4E03-43D4-81FF-31FF76D4B196}" type="pres">
      <dgm:prSet presAssocID="{5317FC8B-196A-4357-A999-E177E382762C}" presName="extraNode" presStyleLbl="node1" presStyleIdx="0" presStyleCnt="5"/>
      <dgm:spPr/>
    </dgm:pt>
    <dgm:pt modelId="{A0C43210-4654-49D6-B326-4051061764BB}" type="pres">
      <dgm:prSet presAssocID="{5317FC8B-196A-4357-A999-E177E382762C}" presName="dstNode" presStyleLbl="node1" presStyleIdx="0" presStyleCnt="5"/>
      <dgm:spPr/>
    </dgm:pt>
    <dgm:pt modelId="{BF700F66-5FEA-42D7-807A-66B294425596}" type="pres">
      <dgm:prSet presAssocID="{F5AD10E1-18CF-4DB1-856F-58EC196A18E3}" presName="text_1" presStyleLbl="node1" presStyleIdx="0" presStyleCnt="5" custScaleX="81613" custScaleY="93369" custLinFactNeighborY="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FE105-294C-4596-9DE8-D19CA18ECAE3}" type="pres">
      <dgm:prSet presAssocID="{F5AD10E1-18CF-4DB1-856F-58EC196A18E3}" presName="accent_1" presStyleCnt="0"/>
      <dgm:spPr/>
    </dgm:pt>
    <dgm:pt modelId="{87DB468B-438B-4006-B787-98FCF5EC83B6}" type="pres">
      <dgm:prSet presAssocID="{F5AD10E1-18CF-4DB1-856F-58EC196A18E3}" presName="accentRepeatNode" presStyleLbl="solidFgAcc1" presStyleIdx="0" presStyleCnt="5" custLinFactNeighborX="30472" custLinFactNeighborY="4353"/>
      <dgm:spPr/>
    </dgm:pt>
    <dgm:pt modelId="{018695B4-DAEE-49B1-B6C2-EBEC07E59915}" type="pres">
      <dgm:prSet presAssocID="{39EBB34B-9D88-40FE-AA0E-76FAD383E0D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82F4B-A296-4532-AC7B-DE4B55583019}" type="pres">
      <dgm:prSet presAssocID="{39EBB34B-9D88-40FE-AA0E-76FAD383E0D7}" presName="accent_2" presStyleCnt="0"/>
      <dgm:spPr/>
    </dgm:pt>
    <dgm:pt modelId="{36B7F546-414D-463D-A0CF-2A7DE18B9F7C}" type="pres">
      <dgm:prSet presAssocID="{39EBB34B-9D88-40FE-AA0E-76FAD383E0D7}" presName="accentRepeatNode" presStyleLbl="solidFgAcc1" presStyleIdx="1" presStyleCnt="5" custScaleY="45315" custLinFactX="320393" custLinFactY="100000" custLinFactNeighborX="400000" custLinFactNeighborY="191573"/>
      <dgm:spPr/>
    </dgm:pt>
    <dgm:pt modelId="{E3E1F5AA-B030-4011-A869-9475E79CFE3B}" type="pres">
      <dgm:prSet presAssocID="{034EFC6C-9AD9-484B-8D46-8B2373835E3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7B82B-5766-4C8D-8769-18B520C94A4A}" type="pres">
      <dgm:prSet presAssocID="{034EFC6C-9AD9-484B-8D46-8B2373835E3F}" presName="accent_3" presStyleCnt="0"/>
      <dgm:spPr/>
    </dgm:pt>
    <dgm:pt modelId="{BDD0FB06-35EA-4A47-BAA1-CAB8A1983F28}" type="pres">
      <dgm:prSet presAssocID="{034EFC6C-9AD9-484B-8D46-8B2373835E3F}" presName="accentRepeatNode" presStyleLbl="solidFgAcc1" presStyleIdx="2" presStyleCnt="5" custLinFactY="-8375" custLinFactNeighborX="-41633" custLinFactNeighborY="-100000"/>
      <dgm:spPr/>
    </dgm:pt>
    <dgm:pt modelId="{A7ECF875-578F-468D-8C54-7CB45A00C8A3}" type="pres">
      <dgm:prSet presAssocID="{80446334-F3E7-482C-992B-57D6EDD66E6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BA30B-3E85-4266-BD66-E51D6457E753}" type="pres">
      <dgm:prSet presAssocID="{80446334-F3E7-482C-992B-57D6EDD66E6D}" presName="accent_4" presStyleCnt="0"/>
      <dgm:spPr/>
    </dgm:pt>
    <dgm:pt modelId="{45D38651-4C4A-49C8-B9CF-362A1928F729}" type="pres">
      <dgm:prSet presAssocID="{80446334-F3E7-482C-992B-57D6EDD66E6D}" presName="accentRepeatNode" presStyleLbl="solidFgAcc1" presStyleIdx="3" presStyleCnt="5" custLinFactY="-28336" custLinFactNeighborX="-13242" custLinFactNeighborY="-100000"/>
      <dgm:spPr/>
    </dgm:pt>
    <dgm:pt modelId="{DB6B6779-2364-442A-9F33-09D64FBCD5AA}" type="pres">
      <dgm:prSet presAssocID="{2EFA0D2A-3A1F-444D-A7CB-B10B3F839321}" presName="text_5" presStyleLbl="node1" presStyleIdx="4" presStyleCnt="5" custFlipVert="0" custFlipHor="1" custScaleX="4705" custScaleY="106819" custLinFactNeighborX="63018" custLinFactNeighborY="-85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9E624-148C-4F0C-86F8-F386328CD5CD}" type="pres">
      <dgm:prSet presAssocID="{2EFA0D2A-3A1F-444D-A7CB-B10B3F839321}" presName="accent_5" presStyleCnt="0"/>
      <dgm:spPr/>
    </dgm:pt>
    <dgm:pt modelId="{A93DB849-B380-46C2-8817-180F0E5DA2D8}" type="pres">
      <dgm:prSet presAssocID="{2EFA0D2A-3A1F-444D-A7CB-B10B3F839321}" presName="accentRepeatNode" presStyleLbl="solidFgAcc1" presStyleIdx="4" presStyleCnt="5" custLinFactY="-23854" custLinFactNeighborX="43531" custLinFactNeighborY="-100000"/>
      <dgm:spPr/>
    </dgm:pt>
  </dgm:ptLst>
  <dgm:cxnLst>
    <dgm:cxn modelId="{89C031A8-B69E-4CFF-835A-7C6CDA8BDEBF}" srcId="{5317FC8B-196A-4357-A999-E177E382762C}" destId="{80446334-F3E7-482C-992B-57D6EDD66E6D}" srcOrd="3" destOrd="0" parTransId="{49CE5213-93DA-4E8E-8FB1-3B43A73BD558}" sibTransId="{C9AE306E-859F-4CDD-A5A5-678DDFE61AA9}"/>
    <dgm:cxn modelId="{0AC1FF4E-F671-46C5-A3DA-DA0E36442F91}" srcId="{5317FC8B-196A-4357-A999-E177E382762C}" destId="{F5AD10E1-18CF-4DB1-856F-58EC196A18E3}" srcOrd="0" destOrd="0" parTransId="{D38F8159-DD48-40DE-A444-EB1C0FB2D318}" sibTransId="{CACB0C90-6842-49F4-BE87-BC3158420B74}"/>
    <dgm:cxn modelId="{388DA839-A49E-4579-A19E-64B11FA4D5EE}" type="presOf" srcId="{F5AD10E1-18CF-4DB1-856F-58EC196A18E3}" destId="{BF700F66-5FEA-42D7-807A-66B294425596}" srcOrd="0" destOrd="0" presId="urn:microsoft.com/office/officeart/2008/layout/VerticalCurvedList"/>
    <dgm:cxn modelId="{9247FB69-E799-4EAE-B27B-D8B368B342BE}" type="presOf" srcId="{5317FC8B-196A-4357-A999-E177E382762C}" destId="{45B9898F-5B1B-468F-8D75-5015D2E2C0C8}" srcOrd="0" destOrd="0" presId="urn:microsoft.com/office/officeart/2008/layout/VerticalCurvedList"/>
    <dgm:cxn modelId="{882B5EFE-B4CD-47C1-B4D3-0700C82C66CE}" type="presOf" srcId="{2EFA0D2A-3A1F-444D-A7CB-B10B3F839321}" destId="{DB6B6779-2364-442A-9F33-09D64FBCD5AA}" srcOrd="0" destOrd="0" presId="urn:microsoft.com/office/officeart/2008/layout/VerticalCurvedList"/>
    <dgm:cxn modelId="{6616C917-6574-41E8-BFDA-AA0B0DF9E636}" srcId="{5317FC8B-196A-4357-A999-E177E382762C}" destId="{2EFA0D2A-3A1F-444D-A7CB-B10B3F839321}" srcOrd="4" destOrd="0" parTransId="{DDCDB966-C7BD-43AF-A1B5-3D28D2CB11FB}" sibTransId="{B7AC9C83-195B-4068-8397-6CE93AAD3C04}"/>
    <dgm:cxn modelId="{38AAA26D-BB78-4FA5-ACB5-7B47E2531088}" type="presOf" srcId="{CACB0C90-6842-49F4-BE87-BC3158420B74}" destId="{35D2AF24-22E8-4828-AB02-71DED7F065C6}" srcOrd="0" destOrd="0" presId="urn:microsoft.com/office/officeart/2008/layout/VerticalCurvedList"/>
    <dgm:cxn modelId="{7E9370C6-35C6-44C4-906B-6A0A25725A9A}" type="presOf" srcId="{80446334-F3E7-482C-992B-57D6EDD66E6D}" destId="{A7ECF875-578F-468D-8C54-7CB45A00C8A3}" srcOrd="0" destOrd="0" presId="urn:microsoft.com/office/officeart/2008/layout/VerticalCurvedList"/>
    <dgm:cxn modelId="{5AEADEDB-7739-4AD7-A250-296544CC22E5}" srcId="{5317FC8B-196A-4357-A999-E177E382762C}" destId="{034EFC6C-9AD9-484B-8D46-8B2373835E3F}" srcOrd="2" destOrd="0" parTransId="{61DFE5C1-6C7B-4C23-9247-43817F137E65}" sibTransId="{41C9AA25-CDD8-4AB9-820B-F194296739B5}"/>
    <dgm:cxn modelId="{4D04618F-798C-40D0-9999-6219CC0CAF88}" type="presOf" srcId="{034EFC6C-9AD9-484B-8D46-8B2373835E3F}" destId="{E3E1F5AA-B030-4011-A869-9475E79CFE3B}" srcOrd="0" destOrd="0" presId="urn:microsoft.com/office/officeart/2008/layout/VerticalCurvedList"/>
    <dgm:cxn modelId="{0050953F-C19B-4906-A39D-3C03B2A3104C}" type="presOf" srcId="{39EBB34B-9D88-40FE-AA0E-76FAD383E0D7}" destId="{018695B4-DAEE-49B1-B6C2-EBEC07E59915}" srcOrd="0" destOrd="0" presId="urn:microsoft.com/office/officeart/2008/layout/VerticalCurvedList"/>
    <dgm:cxn modelId="{EC59E103-85E4-41D3-8A55-19BEA39075B7}" srcId="{5317FC8B-196A-4357-A999-E177E382762C}" destId="{39EBB34B-9D88-40FE-AA0E-76FAD383E0D7}" srcOrd="1" destOrd="0" parTransId="{48E88FF0-4797-46FD-8E6A-1AE8C1219CFE}" sibTransId="{8A12381E-0984-4A7E-AAA0-A5BA3B783D00}"/>
    <dgm:cxn modelId="{145C2FE9-0650-43C4-9378-F1EDC63FDF81}" type="presParOf" srcId="{45B9898F-5B1B-468F-8D75-5015D2E2C0C8}" destId="{33E07B83-F510-45C7-85C9-5E4E38282D7C}" srcOrd="0" destOrd="0" presId="urn:microsoft.com/office/officeart/2008/layout/VerticalCurvedList"/>
    <dgm:cxn modelId="{BDF1CB37-EBDD-4A08-B5D8-DAE2ED84C2D1}" type="presParOf" srcId="{33E07B83-F510-45C7-85C9-5E4E38282D7C}" destId="{C9A1FC68-3CD5-485E-A43A-FC9FF8568C04}" srcOrd="0" destOrd="0" presId="urn:microsoft.com/office/officeart/2008/layout/VerticalCurvedList"/>
    <dgm:cxn modelId="{EE566CBE-3C9D-4466-9DE9-21A34D0725A8}" type="presParOf" srcId="{C9A1FC68-3CD5-485E-A43A-FC9FF8568C04}" destId="{64C61478-EB8B-4823-B24F-6A03AFC053B8}" srcOrd="0" destOrd="0" presId="urn:microsoft.com/office/officeart/2008/layout/VerticalCurvedList"/>
    <dgm:cxn modelId="{0CB46CE8-7960-4DB9-8314-DC0A7CEB73FB}" type="presParOf" srcId="{C9A1FC68-3CD5-485E-A43A-FC9FF8568C04}" destId="{35D2AF24-22E8-4828-AB02-71DED7F065C6}" srcOrd="1" destOrd="0" presId="urn:microsoft.com/office/officeart/2008/layout/VerticalCurvedList"/>
    <dgm:cxn modelId="{D6D1B656-1B41-41D5-BB5B-4B579D68FE7E}" type="presParOf" srcId="{C9A1FC68-3CD5-485E-A43A-FC9FF8568C04}" destId="{79DC7124-4E03-43D4-81FF-31FF76D4B196}" srcOrd="2" destOrd="0" presId="urn:microsoft.com/office/officeart/2008/layout/VerticalCurvedList"/>
    <dgm:cxn modelId="{AC4FB6CB-551B-4C3D-BD28-E3F35A9BAA25}" type="presParOf" srcId="{C9A1FC68-3CD5-485E-A43A-FC9FF8568C04}" destId="{A0C43210-4654-49D6-B326-4051061764BB}" srcOrd="3" destOrd="0" presId="urn:microsoft.com/office/officeart/2008/layout/VerticalCurvedList"/>
    <dgm:cxn modelId="{2972AD6C-62BD-4CE8-97CC-7E74E736302E}" type="presParOf" srcId="{33E07B83-F510-45C7-85C9-5E4E38282D7C}" destId="{BF700F66-5FEA-42D7-807A-66B294425596}" srcOrd="1" destOrd="0" presId="urn:microsoft.com/office/officeart/2008/layout/VerticalCurvedList"/>
    <dgm:cxn modelId="{D436BC81-0798-4E8B-B6B1-330424809653}" type="presParOf" srcId="{33E07B83-F510-45C7-85C9-5E4E38282D7C}" destId="{D3AFE105-294C-4596-9DE8-D19CA18ECAE3}" srcOrd="2" destOrd="0" presId="urn:microsoft.com/office/officeart/2008/layout/VerticalCurvedList"/>
    <dgm:cxn modelId="{00B8A225-6092-4A9E-B37C-3B5A109F398F}" type="presParOf" srcId="{D3AFE105-294C-4596-9DE8-D19CA18ECAE3}" destId="{87DB468B-438B-4006-B787-98FCF5EC83B6}" srcOrd="0" destOrd="0" presId="urn:microsoft.com/office/officeart/2008/layout/VerticalCurvedList"/>
    <dgm:cxn modelId="{EBCAD6D8-F089-49C0-8A0D-A23B43DA0A32}" type="presParOf" srcId="{33E07B83-F510-45C7-85C9-5E4E38282D7C}" destId="{018695B4-DAEE-49B1-B6C2-EBEC07E59915}" srcOrd="3" destOrd="0" presId="urn:microsoft.com/office/officeart/2008/layout/VerticalCurvedList"/>
    <dgm:cxn modelId="{8A4D32FA-5ECB-4304-A67A-90D6DB8FC7F7}" type="presParOf" srcId="{33E07B83-F510-45C7-85C9-5E4E38282D7C}" destId="{27582F4B-A296-4532-AC7B-DE4B55583019}" srcOrd="4" destOrd="0" presId="urn:microsoft.com/office/officeart/2008/layout/VerticalCurvedList"/>
    <dgm:cxn modelId="{0EAF6864-8D34-4073-96EE-763EC0C49EAB}" type="presParOf" srcId="{27582F4B-A296-4532-AC7B-DE4B55583019}" destId="{36B7F546-414D-463D-A0CF-2A7DE18B9F7C}" srcOrd="0" destOrd="0" presId="urn:microsoft.com/office/officeart/2008/layout/VerticalCurvedList"/>
    <dgm:cxn modelId="{FA02051A-ADF2-495B-94FD-E68261341611}" type="presParOf" srcId="{33E07B83-F510-45C7-85C9-5E4E38282D7C}" destId="{E3E1F5AA-B030-4011-A869-9475E79CFE3B}" srcOrd="5" destOrd="0" presId="urn:microsoft.com/office/officeart/2008/layout/VerticalCurvedList"/>
    <dgm:cxn modelId="{BF8F1427-BED4-423A-A508-B89F1B4F3ED0}" type="presParOf" srcId="{33E07B83-F510-45C7-85C9-5E4E38282D7C}" destId="{E4B7B82B-5766-4C8D-8769-18B520C94A4A}" srcOrd="6" destOrd="0" presId="urn:microsoft.com/office/officeart/2008/layout/VerticalCurvedList"/>
    <dgm:cxn modelId="{E5E408B2-F4DF-4F18-A7F7-05DC598964C5}" type="presParOf" srcId="{E4B7B82B-5766-4C8D-8769-18B520C94A4A}" destId="{BDD0FB06-35EA-4A47-BAA1-CAB8A1983F28}" srcOrd="0" destOrd="0" presId="urn:microsoft.com/office/officeart/2008/layout/VerticalCurvedList"/>
    <dgm:cxn modelId="{F814A527-1CC2-44C4-801B-0E45C850A312}" type="presParOf" srcId="{33E07B83-F510-45C7-85C9-5E4E38282D7C}" destId="{A7ECF875-578F-468D-8C54-7CB45A00C8A3}" srcOrd="7" destOrd="0" presId="urn:microsoft.com/office/officeart/2008/layout/VerticalCurvedList"/>
    <dgm:cxn modelId="{9793CF6C-821B-470C-B126-44414B0DB26C}" type="presParOf" srcId="{33E07B83-F510-45C7-85C9-5E4E38282D7C}" destId="{4F5BA30B-3E85-4266-BD66-E51D6457E753}" srcOrd="8" destOrd="0" presId="urn:microsoft.com/office/officeart/2008/layout/VerticalCurvedList"/>
    <dgm:cxn modelId="{031B6CCE-9F18-4F61-B5D5-B54DF5F45534}" type="presParOf" srcId="{4F5BA30B-3E85-4266-BD66-E51D6457E753}" destId="{45D38651-4C4A-49C8-B9CF-362A1928F729}" srcOrd="0" destOrd="0" presId="urn:microsoft.com/office/officeart/2008/layout/VerticalCurvedList"/>
    <dgm:cxn modelId="{17CD4907-7D72-4A7F-88CB-B13C0FEA0F73}" type="presParOf" srcId="{33E07B83-F510-45C7-85C9-5E4E38282D7C}" destId="{DB6B6779-2364-442A-9F33-09D64FBCD5AA}" srcOrd="9" destOrd="0" presId="urn:microsoft.com/office/officeart/2008/layout/VerticalCurvedList"/>
    <dgm:cxn modelId="{3A48172B-B2A2-4196-BCDF-5E32FDC3D539}" type="presParOf" srcId="{33E07B83-F510-45C7-85C9-5E4E38282D7C}" destId="{FDC9E624-148C-4F0C-86F8-F386328CD5CD}" srcOrd="10" destOrd="0" presId="urn:microsoft.com/office/officeart/2008/layout/VerticalCurvedList"/>
    <dgm:cxn modelId="{D9EB7652-75B0-458D-B57A-E3370C522746}" type="presParOf" srcId="{FDC9E624-148C-4F0C-86F8-F386328CD5CD}" destId="{A93DB849-B380-46C2-8817-180F0E5DA2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66747-BDCE-441D-8F16-E9C4C2E6F95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ABF5267-0D9D-4FE7-A975-49777B9CDAE8}">
      <dgm:prSet phldrT="[Текст]" custT="1"/>
      <dgm:spPr/>
      <dgm:t>
        <a:bodyPr/>
        <a:lstStyle/>
        <a:p>
          <a:r>
            <a:rPr lang="ru-RU" sz="2000" dirty="0" smtClean="0"/>
            <a:t>Методические</a:t>
          </a:r>
          <a:r>
            <a:rPr lang="ru-RU" sz="2000" baseline="0" dirty="0" smtClean="0"/>
            <a:t> материалы </a:t>
          </a:r>
          <a:endParaRPr lang="ru-RU" sz="2000" dirty="0"/>
        </a:p>
      </dgm:t>
    </dgm:pt>
    <dgm:pt modelId="{A3933516-6687-4F3A-AC29-6BB829190AE6}" type="parTrans" cxnId="{D161BFAD-3B78-4861-A273-EC02BE61469E}">
      <dgm:prSet/>
      <dgm:spPr/>
      <dgm:t>
        <a:bodyPr/>
        <a:lstStyle/>
        <a:p>
          <a:endParaRPr lang="ru-RU"/>
        </a:p>
      </dgm:t>
    </dgm:pt>
    <dgm:pt modelId="{0CEB7FF7-E00F-43A0-B7CD-CAD354CFCD88}" type="sibTrans" cxnId="{D161BFAD-3B78-4861-A273-EC02BE61469E}">
      <dgm:prSet/>
      <dgm:spPr/>
      <dgm:t>
        <a:bodyPr/>
        <a:lstStyle/>
        <a:p>
          <a:endParaRPr lang="ru-RU"/>
        </a:p>
      </dgm:t>
    </dgm:pt>
    <dgm:pt modelId="{C977D008-5A55-4802-8BE0-1E09E3039CB7}">
      <dgm:prSet phldrT="[Текст]" custT="1"/>
      <dgm:spPr/>
      <dgm:t>
        <a:bodyPr/>
        <a:lstStyle/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Консультации</a:t>
          </a:r>
          <a:r>
            <a:rPr lang="ru-RU" sz="2000" baseline="0" dirty="0" smtClean="0"/>
            <a:t> со специалистами Консультационного центра</a:t>
          </a:r>
          <a:endParaRPr lang="ru-RU" sz="2000" dirty="0"/>
        </a:p>
      </dgm:t>
    </dgm:pt>
    <dgm:pt modelId="{4B2319C8-5089-4C89-AC2B-9C5274E6EC25}" type="parTrans" cxnId="{33CC9082-61F2-4D24-9F6C-6373E7037ABB}">
      <dgm:prSet/>
      <dgm:spPr/>
      <dgm:t>
        <a:bodyPr/>
        <a:lstStyle/>
        <a:p>
          <a:endParaRPr lang="ru-RU"/>
        </a:p>
      </dgm:t>
    </dgm:pt>
    <dgm:pt modelId="{ED0952BC-9969-453F-ABA2-DA40474E0455}" type="sibTrans" cxnId="{33CC9082-61F2-4D24-9F6C-6373E7037ABB}">
      <dgm:prSet/>
      <dgm:spPr/>
      <dgm:t>
        <a:bodyPr/>
        <a:lstStyle/>
        <a:p>
          <a:endParaRPr lang="ru-RU"/>
        </a:p>
      </dgm:t>
    </dgm:pt>
    <dgm:pt modelId="{27D710C6-47E1-44BC-BF80-818ECD969C9A}">
      <dgm:prSet phldrT="[Текст]" custT="1"/>
      <dgm:spPr/>
      <dgm:t>
        <a:bodyPr/>
        <a:lstStyle/>
        <a:p>
          <a:r>
            <a:rPr lang="ru-RU" sz="2000" dirty="0" smtClean="0"/>
            <a:t>Выставка </a:t>
          </a:r>
          <a:r>
            <a:rPr lang="ru-RU" sz="2000" dirty="0" smtClean="0"/>
            <a:t> </a:t>
          </a:r>
          <a:r>
            <a:rPr lang="ru-RU" sz="2000" dirty="0" smtClean="0"/>
            <a:t>литературы с краткой аннотацией</a:t>
          </a:r>
          <a:endParaRPr lang="ru-RU" sz="2000" dirty="0"/>
        </a:p>
      </dgm:t>
    </dgm:pt>
    <dgm:pt modelId="{67078E31-63E5-4026-81EF-4AA9724379D5}" type="parTrans" cxnId="{B1BE92CE-4FDA-445F-8BBF-E2DD79A5E202}">
      <dgm:prSet/>
      <dgm:spPr/>
      <dgm:t>
        <a:bodyPr/>
        <a:lstStyle/>
        <a:p>
          <a:endParaRPr lang="ru-RU"/>
        </a:p>
      </dgm:t>
    </dgm:pt>
    <dgm:pt modelId="{D2C0C908-DD91-4B8C-891B-08BC3AB8BD0D}" type="sibTrans" cxnId="{B1BE92CE-4FDA-445F-8BBF-E2DD79A5E202}">
      <dgm:prSet/>
      <dgm:spPr/>
      <dgm:t>
        <a:bodyPr/>
        <a:lstStyle/>
        <a:p>
          <a:endParaRPr lang="ru-RU"/>
        </a:p>
      </dgm:t>
    </dgm:pt>
    <dgm:pt modelId="{CC9CC66F-DCB4-4713-AEB5-74BA87EC8405}">
      <dgm:prSet custT="1"/>
      <dgm:spPr/>
      <dgm:t>
        <a:bodyPr/>
        <a:lstStyle/>
        <a:p>
          <a:r>
            <a:rPr lang="ru-RU" sz="2000" dirty="0" smtClean="0"/>
            <a:t>Заседания дискуссионного </a:t>
          </a:r>
          <a:r>
            <a:rPr lang="ru-RU" sz="2000" dirty="0" smtClean="0"/>
            <a:t>клуба «Растим вместе»</a:t>
          </a:r>
          <a:endParaRPr lang="ru-RU" sz="2000" dirty="0" smtClean="0"/>
        </a:p>
      </dgm:t>
    </dgm:pt>
    <dgm:pt modelId="{F3F3B6AD-61A3-4318-A7EF-3F4FCAEB9BF5}" type="parTrans" cxnId="{1C952467-67FB-49A5-86B1-A4199BD9463B}">
      <dgm:prSet/>
      <dgm:spPr/>
      <dgm:t>
        <a:bodyPr/>
        <a:lstStyle/>
        <a:p>
          <a:endParaRPr lang="ru-RU"/>
        </a:p>
      </dgm:t>
    </dgm:pt>
    <dgm:pt modelId="{DED5F2B8-5F3B-4C6A-8E32-90D87786E952}" type="sibTrans" cxnId="{1C952467-67FB-49A5-86B1-A4199BD9463B}">
      <dgm:prSet/>
      <dgm:spPr/>
      <dgm:t>
        <a:bodyPr/>
        <a:lstStyle/>
        <a:p>
          <a:endParaRPr lang="ru-RU"/>
        </a:p>
      </dgm:t>
    </dgm:pt>
    <dgm:pt modelId="{D50D8C34-C167-47EA-AEAB-8998C05E251B}" type="pres">
      <dgm:prSet presAssocID="{3EB66747-BDCE-441D-8F16-E9C4C2E6F950}" presName="compositeShape" presStyleCnt="0">
        <dgm:presLayoutVars>
          <dgm:dir/>
          <dgm:resizeHandles/>
        </dgm:presLayoutVars>
      </dgm:prSet>
      <dgm:spPr/>
    </dgm:pt>
    <dgm:pt modelId="{280E9EE9-42C6-43E8-9BD0-63882B4710DF}" type="pres">
      <dgm:prSet presAssocID="{3EB66747-BDCE-441D-8F16-E9C4C2E6F950}" presName="pyramid" presStyleLbl="node1" presStyleIdx="0" presStyleCnt="1" custScaleX="109091" custScaleY="73714" custLinFactNeighborX="-14464" custLinFactNeighborY="0"/>
      <dgm:spPr/>
    </dgm:pt>
    <dgm:pt modelId="{04066C31-B5F7-479F-85E7-8F84E57B84CF}" type="pres">
      <dgm:prSet presAssocID="{3EB66747-BDCE-441D-8F16-E9C4C2E6F950}" presName="theList" presStyleCnt="0"/>
      <dgm:spPr/>
    </dgm:pt>
    <dgm:pt modelId="{57677602-1AF2-4C30-8D07-07F270BC9547}" type="pres">
      <dgm:prSet presAssocID="{2ABF5267-0D9D-4FE7-A975-49777B9CDAE8}" presName="aNode" presStyleLbl="fgAcc1" presStyleIdx="0" presStyleCnt="4" custScaleX="91431" custScaleY="31158" custLinFactY="159888" custLinFactNeighborX="-68108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8CCBB-BEFD-4660-9B39-FDB94A6E7CBD}" type="pres">
      <dgm:prSet presAssocID="{2ABF5267-0D9D-4FE7-A975-49777B9CDAE8}" presName="aSpace" presStyleCnt="0"/>
      <dgm:spPr/>
    </dgm:pt>
    <dgm:pt modelId="{7A218B6B-CB75-40AC-A8C2-61DEB08BF047}" type="pres">
      <dgm:prSet presAssocID="{CC9CC66F-DCB4-4713-AEB5-74BA87EC8405}" presName="aNode" presStyleLbl="fgAcc1" presStyleIdx="1" presStyleCnt="4" custScaleX="93830" custScaleY="36147" custLinFactY="21332" custLinFactNeighborX="-665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0A875-D391-4851-B6CC-D6693192CE87}" type="pres">
      <dgm:prSet presAssocID="{CC9CC66F-DCB4-4713-AEB5-74BA87EC8405}" presName="aSpace" presStyleCnt="0"/>
      <dgm:spPr/>
    </dgm:pt>
    <dgm:pt modelId="{9F0CA9E0-1877-472D-B40A-D39CF2CE06EF}" type="pres">
      <dgm:prSet presAssocID="{C977D008-5A55-4802-8BE0-1E09E3039CB7}" presName="aNode" presStyleLbl="fgAcc1" presStyleIdx="2" presStyleCnt="4" custScaleX="92833" custScaleY="48885" custLinFactY="19904" custLinFactNeighborX="-6808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8FDF4-5729-4502-BD27-861DE285D341}" type="pres">
      <dgm:prSet presAssocID="{C977D008-5A55-4802-8BE0-1E09E3039CB7}" presName="aSpace" presStyleCnt="0"/>
      <dgm:spPr/>
    </dgm:pt>
    <dgm:pt modelId="{D43643C2-DB29-489C-BA19-C5EC43B57616}" type="pres">
      <dgm:prSet presAssocID="{27D710C6-47E1-44BC-BF80-818ECD969C9A}" presName="aNode" presStyleLbl="fgAcc1" presStyleIdx="3" presStyleCnt="4" custScaleX="94855" custScaleY="30142" custLinFactY="-100000" custLinFactNeighborX="-67070" custLinFactNeighborY="-159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838A4-2500-4136-9792-657E3CECD9B3}" type="pres">
      <dgm:prSet presAssocID="{27D710C6-47E1-44BC-BF80-818ECD969C9A}" presName="aSpace" presStyleCnt="0"/>
      <dgm:spPr/>
    </dgm:pt>
  </dgm:ptLst>
  <dgm:cxnLst>
    <dgm:cxn modelId="{D161BFAD-3B78-4861-A273-EC02BE61469E}" srcId="{3EB66747-BDCE-441D-8F16-E9C4C2E6F950}" destId="{2ABF5267-0D9D-4FE7-A975-49777B9CDAE8}" srcOrd="0" destOrd="0" parTransId="{A3933516-6687-4F3A-AC29-6BB829190AE6}" sibTransId="{0CEB7FF7-E00F-43A0-B7CD-CAD354CFCD88}"/>
    <dgm:cxn modelId="{1C952467-67FB-49A5-86B1-A4199BD9463B}" srcId="{3EB66747-BDCE-441D-8F16-E9C4C2E6F950}" destId="{CC9CC66F-DCB4-4713-AEB5-74BA87EC8405}" srcOrd="1" destOrd="0" parTransId="{F3F3B6AD-61A3-4318-A7EF-3F4FCAEB9BF5}" sibTransId="{DED5F2B8-5F3B-4C6A-8E32-90D87786E952}"/>
    <dgm:cxn modelId="{E4173C1A-16D6-4563-B61D-BFFE62493512}" type="presOf" srcId="{C977D008-5A55-4802-8BE0-1E09E3039CB7}" destId="{9F0CA9E0-1877-472D-B40A-D39CF2CE06EF}" srcOrd="0" destOrd="0" presId="urn:microsoft.com/office/officeart/2005/8/layout/pyramid2"/>
    <dgm:cxn modelId="{7DE202FD-DF3F-46DF-80CC-54666F51DD72}" type="presOf" srcId="{2ABF5267-0D9D-4FE7-A975-49777B9CDAE8}" destId="{57677602-1AF2-4C30-8D07-07F270BC9547}" srcOrd="0" destOrd="0" presId="urn:microsoft.com/office/officeart/2005/8/layout/pyramid2"/>
    <dgm:cxn modelId="{78C6FBB4-DAEF-47AC-B647-20FA15A54CD8}" type="presOf" srcId="{3EB66747-BDCE-441D-8F16-E9C4C2E6F950}" destId="{D50D8C34-C167-47EA-AEAB-8998C05E251B}" srcOrd="0" destOrd="0" presId="urn:microsoft.com/office/officeart/2005/8/layout/pyramid2"/>
    <dgm:cxn modelId="{0F8F6727-4D16-4C22-A6FD-95C264396BB1}" type="presOf" srcId="{CC9CC66F-DCB4-4713-AEB5-74BA87EC8405}" destId="{7A218B6B-CB75-40AC-A8C2-61DEB08BF047}" srcOrd="0" destOrd="0" presId="urn:microsoft.com/office/officeart/2005/8/layout/pyramid2"/>
    <dgm:cxn modelId="{13D8EC88-8829-4051-9053-E65DFA230557}" type="presOf" srcId="{27D710C6-47E1-44BC-BF80-818ECD969C9A}" destId="{D43643C2-DB29-489C-BA19-C5EC43B57616}" srcOrd="0" destOrd="0" presId="urn:microsoft.com/office/officeart/2005/8/layout/pyramid2"/>
    <dgm:cxn modelId="{B1BE92CE-4FDA-445F-8BBF-E2DD79A5E202}" srcId="{3EB66747-BDCE-441D-8F16-E9C4C2E6F950}" destId="{27D710C6-47E1-44BC-BF80-818ECD969C9A}" srcOrd="3" destOrd="0" parTransId="{67078E31-63E5-4026-81EF-4AA9724379D5}" sibTransId="{D2C0C908-DD91-4B8C-891B-08BC3AB8BD0D}"/>
    <dgm:cxn modelId="{33CC9082-61F2-4D24-9F6C-6373E7037ABB}" srcId="{3EB66747-BDCE-441D-8F16-E9C4C2E6F950}" destId="{C977D008-5A55-4802-8BE0-1E09E3039CB7}" srcOrd="2" destOrd="0" parTransId="{4B2319C8-5089-4C89-AC2B-9C5274E6EC25}" sibTransId="{ED0952BC-9969-453F-ABA2-DA40474E0455}"/>
    <dgm:cxn modelId="{9E2BFAB0-5D21-4250-AE27-4B5184A3580F}" type="presParOf" srcId="{D50D8C34-C167-47EA-AEAB-8998C05E251B}" destId="{280E9EE9-42C6-43E8-9BD0-63882B4710DF}" srcOrd="0" destOrd="0" presId="urn:microsoft.com/office/officeart/2005/8/layout/pyramid2"/>
    <dgm:cxn modelId="{AC6F5AE2-08AA-4BB5-A97C-26F14D87FD3A}" type="presParOf" srcId="{D50D8C34-C167-47EA-AEAB-8998C05E251B}" destId="{04066C31-B5F7-479F-85E7-8F84E57B84CF}" srcOrd="1" destOrd="0" presId="urn:microsoft.com/office/officeart/2005/8/layout/pyramid2"/>
    <dgm:cxn modelId="{C7D876D8-C873-467D-9AC2-6C206542DFB8}" type="presParOf" srcId="{04066C31-B5F7-479F-85E7-8F84E57B84CF}" destId="{57677602-1AF2-4C30-8D07-07F270BC9547}" srcOrd="0" destOrd="0" presId="urn:microsoft.com/office/officeart/2005/8/layout/pyramid2"/>
    <dgm:cxn modelId="{BE38247E-8356-4A8C-A734-71E6F0B69723}" type="presParOf" srcId="{04066C31-B5F7-479F-85E7-8F84E57B84CF}" destId="{EA98CCBB-BEFD-4660-9B39-FDB94A6E7CBD}" srcOrd="1" destOrd="0" presId="urn:microsoft.com/office/officeart/2005/8/layout/pyramid2"/>
    <dgm:cxn modelId="{4694C654-1150-4B6F-AD7E-A13C3D0D67F2}" type="presParOf" srcId="{04066C31-B5F7-479F-85E7-8F84E57B84CF}" destId="{7A218B6B-CB75-40AC-A8C2-61DEB08BF047}" srcOrd="2" destOrd="0" presId="urn:microsoft.com/office/officeart/2005/8/layout/pyramid2"/>
    <dgm:cxn modelId="{7BB65405-3D48-41C6-AE39-99D4E08F8D5E}" type="presParOf" srcId="{04066C31-B5F7-479F-85E7-8F84E57B84CF}" destId="{0890A875-D391-4851-B6CC-D6693192CE87}" srcOrd="3" destOrd="0" presId="urn:microsoft.com/office/officeart/2005/8/layout/pyramid2"/>
    <dgm:cxn modelId="{2DBAAA3F-8AE3-46B8-979A-B04FF7797967}" type="presParOf" srcId="{04066C31-B5F7-479F-85E7-8F84E57B84CF}" destId="{9F0CA9E0-1877-472D-B40A-D39CF2CE06EF}" srcOrd="4" destOrd="0" presId="urn:microsoft.com/office/officeart/2005/8/layout/pyramid2"/>
    <dgm:cxn modelId="{AD93CF7D-FDE9-4C07-94E3-FCACC0B5C1FC}" type="presParOf" srcId="{04066C31-B5F7-479F-85E7-8F84E57B84CF}" destId="{C108FDF4-5729-4502-BD27-861DE285D341}" srcOrd="5" destOrd="0" presId="urn:microsoft.com/office/officeart/2005/8/layout/pyramid2"/>
    <dgm:cxn modelId="{FCE22140-522E-4ECD-ACA1-38FD18401A98}" type="presParOf" srcId="{04066C31-B5F7-479F-85E7-8F84E57B84CF}" destId="{D43643C2-DB29-489C-BA19-C5EC43B57616}" srcOrd="6" destOrd="0" presId="urn:microsoft.com/office/officeart/2005/8/layout/pyramid2"/>
    <dgm:cxn modelId="{BD5CBEE2-2A47-4125-80D3-A93CC22BF125}" type="presParOf" srcId="{04066C31-B5F7-479F-85E7-8F84E57B84CF}" destId="{974838A4-2500-4136-9792-657E3CECD9B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2AF24-22E8-4828-AB02-71DED7F065C6}">
      <dsp:nvSpPr>
        <dsp:cNvPr id="0" name=""/>
        <dsp:cNvSpPr/>
      </dsp:nvSpPr>
      <dsp:spPr>
        <a:xfrm>
          <a:off x="-5920480" y="-906017"/>
          <a:ext cx="7048180" cy="7048180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00F66-5FEA-42D7-807A-66B294425596}">
      <dsp:nvSpPr>
        <dsp:cNvPr id="0" name=""/>
        <dsp:cNvSpPr/>
      </dsp:nvSpPr>
      <dsp:spPr>
        <a:xfrm>
          <a:off x="993129" y="350420"/>
          <a:ext cx="4441088" cy="611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69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Родители</a:t>
          </a:r>
          <a:r>
            <a:rPr lang="ru-RU" sz="1100" kern="120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(законные представители) детей раннего и дошкольного возраста, обеспечивающие получение детьми дошкольного образования в форме семейного образования 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3129" y="350420"/>
        <a:ext cx="4441088" cy="611312"/>
      </dsp:txXfrm>
    </dsp:sp>
    <dsp:sp modelId="{87DB468B-438B-4006-B787-98FCF5EC83B6}">
      <dsp:nvSpPr>
        <dsp:cNvPr id="0" name=""/>
        <dsp:cNvSpPr/>
      </dsp:nvSpPr>
      <dsp:spPr>
        <a:xfrm>
          <a:off x="333032" y="280938"/>
          <a:ext cx="818409" cy="818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695B4-DAEE-49B1-B6C2-EBEC07E59915}">
      <dsp:nvSpPr>
        <dsp:cNvPr id="0" name=""/>
        <dsp:cNvSpPr/>
      </dsp:nvSpPr>
      <dsp:spPr>
        <a:xfrm>
          <a:off x="962010" y="1308931"/>
          <a:ext cx="4972485" cy="654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69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Родители (законные представители) детей раннего и дошкольного возраста, не получающие услуги дошкольного образования в образовательной организации</a:t>
          </a:r>
        </a:p>
      </dsp:txBody>
      <dsp:txXfrm>
        <a:off x="962010" y="1308931"/>
        <a:ext cx="4972485" cy="654727"/>
      </dsp:txXfrm>
    </dsp:sp>
    <dsp:sp modelId="{36B7F546-414D-463D-A0CF-2A7DE18B9F7C}">
      <dsp:nvSpPr>
        <dsp:cNvPr id="0" name=""/>
        <dsp:cNvSpPr/>
      </dsp:nvSpPr>
      <dsp:spPr>
        <a:xfrm>
          <a:off x="5189785" y="3837125"/>
          <a:ext cx="818409" cy="370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1F5AA-B030-4011-A869-9475E79CFE3B}">
      <dsp:nvSpPr>
        <dsp:cNvPr id="0" name=""/>
        <dsp:cNvSpPr/>
      </dsp:nvSpPr>
      <dsp:spPr>
        <a:xfrm>
          <a:off x="1106004" y="2290709"/>
          <a:ext cx="4828491" cy="654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69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Родители</a:t>
          </a:r>
          <a:r>
            <a:rPr lang="ru-RU" sz="1100" kern="1200" baseline="0" dirty="0" smtClean="0"/>
            <a:t> (законные представители детей раннего и дошкольного возраста , получающие услуги дошкольного образования в образовательной организации</a:t>
          </a:r>
          <a:endParaRPr lang="ru-RU" sz="1100" kern="1200" dirty="0" smtClean="0"/>
        </a:p>
      </dsp:txBody>
      <dsp:txXfrm>
        <a:off x="1106004" y="2290709"/>
        <a:ext cx="4828491" cy="654727"/>
      </dsp:txXfrm>
    </dsp:sp>
    <dsp:sp modelId="{BDD0FB06-35EA-4A47-BAA1-CAB8A1983F28}">
      <dsp:nvSpPr>
        <dsp:cNvPr id="0" name=""/>
        <dsp:cNvSpPr/>
      </dsp:nvSpPr>
      <dsp:spPr>
        <a:xfrm>
          <a:off x="356071" y="1321916"/>
          <a:ext cx="818409" cy="818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CF875-578F-468D-8C54-7CB45A00C8A3}">
      <dsp:nvSpPr>
        <dsp:cNvPr id="0" name=""/>
        <dsp:cNvSpPr/>
      </dsp:nvSpPr>
      <dsp:spPr>
        <a:xfrm>
          <a:off x="962010" y="3272486"/>
          <a:ext cx="4972485" cy="654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69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Родители</a:t>
          </a:r>
          <a:r>
            <a:rPr lang="ru-RU" sz="1100" kern="1200" baseline="0" dirty="0" smtClean="0"/>
            <a:t> (законные представители)  детей – инвалидов и детей с ограниченными возможностями здоровья.</a:t>
          </a:r>
          <a:endParaRPr lang="ru-RU" sz="1100" kern="1200" dirty="0" smtClean="0"/>
        </a:p>
      </dsp:txBody>
      <dsp:txXfrm>
        <a:off x="962010" y="3272486"/>
        <a:ext cx="4972485" cy="654727"/>
      </dsp:txXfrm>
    </dsp:sp>
    <dsp:sp modelId="{45D38651-4C4A-49C8-B9CF-362A1928F729}">
      <dsp:nvSpPr>
        <dsp:cNvPr id="0" name=""/>
        <dsp:cNvSpPr/>
      </dsp:nvSpPr>
      <dsp:spPr>
        <a:xfrm>
          <a:off x="444431" y="2140331"/>
          <a:ext cx="818409" cy="818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B6779-2364-442A-9F33-09D64FBCD5AA}">
      <dsp:nvSpPr>
        <dsp:cNvPr id="0" name=""/>
        <dsp:cNvSpPr/>
      </dsp:nvSpPr>
      <dsp:spPr>
        <a:xfrm flipH="1">
          <a:off x="5752165" y="3672875"/>
          <a:ext cx="256029" cy="6993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69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</dsp:txBody>
      <dsp:txXfrm>
        <a:off x="5752165" y="3672875"/>
        <a:ext cx="256029" cy="699373"/>
      </dsp:txXfrm>
    </dsp:sp>
    <dsp:sp modelId="{A93DB849-B380-46C2-8817-180F0E5DA2D8}">
      <dsp:nvSpPr>
        <dsp:cNvPr id="0" name=""/>
        <dsp:cNvSpPr/>
      </dsp:nvSpPr>
      <dsp:spPr>
        <a:xfrm>
          <a:off x="439908" y="3158789"/>
          <a:ext cx="818409" cy="818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E9EE9-42C6-43E8-9BD0-63882B4710DF}">
      <dsp:nvSpPr>
        <dsp:cNvPr id="0" name=""/>
        <dsp:cNvSpPr/>
      </dsp:nvSpPr>
      <dsp:spPr>
        <a:xfrm>
          <a:off x="86661" y="712175"/>
          <a:ext cx="5911278" cy="399431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77602-1AF2-4C30-8D07-07F270BC9547}">
      <dsp:nvSpPr>
        <dsp:cNvPr id="0" name=""/>
        <dsp:cNvSpPr/>
      </dsp:nvSpPr>
      <dsp:spPr>
        <a:xfrm>
          <a:off x="1578107" y="4622045"/>
          <a:ext cx="3220321" cy="6872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Методические</a:t>
          </a:r>
          <a:r>
            <a:rPr lang="ru-RU" sz="2000" kern="1200" baseline="0" dirty="0" smtClean="0"/>
            <a:t> материалы </a:t>
          </a:r>
          <a:endParaRPr lang="ru-RU" sz="2000" kern="1200" dirty="0"/>
        </a:p>
      </dsp:txBody>
      <dsp:txXfrm>
        <a:off x="1611654" y="4655592"/>
        <a:ext cx="3153227" cy="620116"/>
      </dsp:txXfrm>
    </dsp:sp>
    <dsp:sp modelId="{7A218B6B-CB75-40AC-A8C2-61DEB08BF047}">
      <dsp:nvSpPr>
        <dsp:cNvPr id="0" name=""/>
        <dsp:cNvSpPr/>
      </dsp:nvSpPr>
      <dsp:spPr>
        <a:xfrm>
          <a:off x="1590029" y="2253310"/>
          <a:ext cx="3304817" cy="7972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Заседания дискуссионного </a:t>
          </a:r>
          <a:r>
            <a:rPr lang="ru-RU" sz="2000" kern="1200" dirty="0" smtClean="0"/>
            <a:t>клуба «Растим вместе»</a:t>
          </a:r>
          <a:endParaRPr lang="ru-RU" sz="2000" kern="1200" dirty="0" smtClean="0"/>
        </a:p>
      </dsp:txBody>
      <dsp:txXfrm>
        <a:off x="1628947" y="2292228"/>
        <a:ext cx="3226981" cy="719410"/>
      </dsp:txXfrm>
    </dsp:sp>
    <dsp:sp modelId="{9F0CA9E0-1877-472D-B40A-D39CF2CE06EF}">
      <dsp:nvSpPr>
        <dsp:cNvPr id="0" name=""/>
        <dsp:cNvSpPr/>
      </dsp:nvSpPr>
      <dsp:spPr>
        <a:xfrm>
          <a:off x="1554368" y="3294757"/>
          <a:ext cx="3269702" cy="10781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Консультации</a:t>
          </a:r>
          <a:r>
            <a:rPr lang="ru-RU" sz="2000" kern="1200" baseline="0" dirty="0" smtClean="0"/>
            <a:t> со специалистами Консультационного центра</a:t>
          </a:r>
          <a:endParaRPr lang="ru-RU" sz="2000" kern="1200" dirty="0"/>
        </a:p>
      </dsp:txBody>
      <dsp:txXfrm>
        <a:off x="1607001" y="3347390"/>
        <a:ext cx="3164436" cy="972925"/>
      </dsp:txXfrm>
    </dsp:sp>
    <dsp:sp modelId="{D43643C2-DB29-489C-BA19-C5EC43B57616}">
      <dsp:nvSpPr>
        <dsp:cNvPr id="0" name=""/>
        <dsp:cNvSpPr/>
      </dsp:nvSpPr>
      <dsp:spPr>
        <a:xfrm>
          <a:off x="1554368" y="1289011"/>
          <a:ext cx="3340919" cy="6648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Выставка </a:t>
          </a:r>
          <a:r>
            <a:rPr lang="ru-RU" sz="2000" kern="1200" dirty="0" smtClean="0"/>
            <a:t> </a:t>
          </a:r>
          <a:r>
            <a:rPr lang="ru-RU" sz="2000" kern="1200" dirty="0" smtClean="0"/>
            <a:t>литературы с краткой аннотацией</a:t>
          </a:r>
          <a:endParaRPr lang="ru-RU" sz="2000" kern="1200" dirty="0"/>
        </a:p>
      </dsp:txBody>
      <dsp:txXfrm>
        <a:off x="1586821" y="1321464"/>
        <a:ext cx="3276013" cy="599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96940-B492-491E-987C-3628D971CA08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7AC9B-983C-4D89-9E95-05F297E13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3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7AC9B-983C-4D89-9E95-05F297E137D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98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7AC9B-983C-4D89-9E95-05F297E137D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9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B86FAC-721F-465F-999F-A10799F08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5FB654E-276F-419B-BBF3-4A2573D57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A1DA7B-3AB0-415B-B6E8-A6D869714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6C0B-3949-49D2-9EC1-B3FD6C9EB1E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A2FA124-8644-4DF5-BA57-9C173F81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1A32AC-3050-4D10-BC6F-F964CC7A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66C4-5EB4-48B9-9378-BDC39F227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2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59DD81-2A43-4785-BB24-6CF07601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40AB0C2-CA25-4713-A57D-345F10390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3B1F9B-14FB-406B-886B-15885FF0F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6C0B-3949-49D2-9EC1-B3FD6C9EB1E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DC77CD-6129-4826-A613-98305A12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754EC3-780B-469E-8621-99A3C19E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66C4-5EB4-48B9-9378-BDC39F227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35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8D2F105-1A95-4214-B198-CED576D4D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AB1CBF6-787C-44D0-8D88-AE903B34E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696E40F-9638-4229-899A-BB79454A7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6C0B-3949-49D2-9EC1-B3FD6C9EB1E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F71BD7-D500-433A-BEB0-01FE42691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3E76EA-DF91-4B52-831C-0100BB53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66C4-5EB4-48B9-9378-BDC39F227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8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B00608-57F4-464A-AF7E-323D7605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38FAFE-77B1-40E2-BDB6-764022EB5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6DAB8BF-3BE9-4125-9789-A9827E99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6C0B-3949-49D2-9EC1-B3FD6C9EB1E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034451-DEB2-440F-B203-65575188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489F4B5-1031-45E6-A87E-7765628FB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66C4-5EB4-48B9-9378-BDC39F227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46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416EC0-EB37-4EAD-91C8-33ACF574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670CAB3-3F07-4516-8548-191605B6D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BB2DB57-DAA1-401E-8C1D-7274478F4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6C0B-3949-49D2-9EC1-B3FD6C9EB1E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1C0A21-FDE0-4574-B331-AD3D00DA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9960994-31C0-423E-89A4-69A06C691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66C4-5EB4-48B9-9378-BDC39F227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6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AD57B2-03A6-4EE0-9282-D5BFB7C1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6BA6BE4-6101-4750-888B-964F1D751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9B16351-EC0B-4C46-B95B-DD8964C81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20A2D2D-D227-43DC-882B-CF0F9911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6C0B-3949-49D2-9EC1-B3FD6C9EB1E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1349B3C-1EDB-4657-A6A4-09D384CA4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3E4CFC8-EA2C-480C-B222-53844FB0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66C4-5EB4-48B9-9378-BDC39F227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6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FFBD1D-A349-4BEE-96B2-8A4C92C06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4384B54-BD7D-42AE-A7A1-515477524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0736F08-D4D2-4AC1-8D6D-8883836D1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AA6EA42-B558-472B-8E8B-209B358B6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5B87B46-AC36-4D6B-A646-64224751A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A262C1D-67EB-4177-BCC2-316E64A98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6C0B-3949-49D2-9EC1-B3FD6C9EB1E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5CBF82A-14AA-4DBA-868C-7E06FE5F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1548F42-A0FD-4737-ABA9-B0654619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66C4-5EB4-48B9-9378-BDC39F227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6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4B4BEC-2896-4BB9-B21E-E8367637E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7DCE0EC-A19E-41B4-A200-B410CFFB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6C0B-3949-49D2-9EC1-B3FD6C9EB1E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2E3176F-71E2-4DA0-8BCA-B0FED8491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141C272-710E-4812-BC79-E75348BA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66C4-5EB4-48B9-9378-BDC39F227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1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9B6E21C-39AE-4E4C-97DB-2B8525D0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6C0B-3949-49D2-9EC1-B3FD6C9EB1E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BC1DD91-525B-4A09-A715-06B849CF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0C97923-353F-40A2-A810-26FFAEEC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66C4-5EB4-48B9-9378-BDC39F227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02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4E71DA-1C96-4647-9B59-150AD82C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C0D232-41E4-46E1-AE2B-56E92EA5E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C563AC6-B4ED-4F39-8563-1CCAC8F8D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9E796A3-0E3D-4907-AFCF-8856D8C1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6C0B-3949-49D2-9EC1-B3FD6C9EB1E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914C0EB-83B1-468B-9435-4AC604E1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700AE89-4F64-4DC9-9319-FC14934B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66C4-5EB4-48B9-9378-BDC39F227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3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DEA879-83CA-4DAC-ABCF-821615BD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003ADF0-08D2-46E3-9849-BFDED09B7E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9BCA6AE-A318-45DD-B5D6-E933B0AF3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3AF0660-5475-4DB9-826C-F301C423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6C0B-3949-49D2-9EC1-B3FD6C9EB1E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31E8724-6E77-44EF-B22B-CE26F2D9A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B9BE9DB-1241-477A-9BA3-D5D8069F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66C4-5EB4-48B9-9378-BDC39F227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8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660131-D976-4376-836B-16A70073E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29102A2-FA44-433B-BABF-40D05CBEE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52C82B-F55E-427B-8C70-EDBD32D39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C6C0B-3949-49D2-9EC1-B3FD6C9EB1E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D891724-2B69-4B20-A190-138FFC4A5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6AE910-AC3F-456C-A0DD-85BAC0992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566C4-5EB4-48B9-9378-BDC39F227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3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7.jpeg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5058887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				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			   Муниципальное </a:t>
            </a:r>
            <a:r>
              <a:rPr lang="ru-RU" sz="2400" b="1" dirty="0"/>
              <a:t>бюджетное дошкольное образовательное учреждение </a:t>
            </a:r>
            <a:r>
              <a:rPr lang="ru-RU" sz="2400" b="1" dirty="0" smtClean="0"/>
              <a:t>			д/с </a:t>
            </a:r>
            <a:r>
              <a:rPr lang="ru-RU" sz="2400" b="1" dirty="0"/>
              <a:t>№19  г. </a:t>
            </a:r>
            <a:r>
              <a:rPr lang="ru-RU" sz="2400" b="1" dirty="0" smtClean="0"/>
              <a:t>Белгорода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                                                   Консультационный центр для родителей (законных представителей)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0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5070764"/>
            <a:ext cx="12192000" cy="17872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"/>
          <a:stretch/>
        </p:blipFill>
        <p:spPr>
          <a:xfrm>
            <a:off x="4833" y="5070764"/>
            <a:ext cx="12192000" cy="1787235"/>
          </a:xfrm>
          <a:prstGeom prst="rect">
            <a:avLst/>
          </a:prstGeom>
        </p:spPr>
      </p:pic>
      <p:pic>
        <p:nvPicPr>
          <p:cNvPr id="1027" name="Picture 3" descr="C:\Users\Galina\Desktop\Фото Антошка\антош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6" y="166255"/>
            <a:ext cx="2748828" cy="274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5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077347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и детский сад – два общественных института, которые стоят у истоков нашего будущего.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226571" y="1106129"/>
            <a:ext cx="10173932" cy="464313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Одной из главных задач ФГОСДО является обеспечение психолого- педагогической поддержки семьи и повышение компетентности родителей в вопросах развития и образования, охраны и укрепления здоровья детей. </a:t>
            </a:r>
          </a:p>
          <a:p>
            <a:r>
              <a:rPr lang="ru-RU" sz="2400" dirty="0"/>
              <a:t>Целью нашего </a:t>
            </a:r>
            <a:r>
              <a:rPr lang="ru-RU" sz="2400" dirty="0" smtClean="0"/>
              <a:t>Консультационного центра является </a:t>
            </a:r>
            <a:r>
              <a:rPr lang="ru-RU" sz="2400" dirty="0"/>
              <a:t>стремление помочь родителям приобрести уверенность и решительность, увидеть свои возможности и почувствовать ответственность за своих детей</a:t>
            </a:r>
          </a:p>
          <a:p>
            <a:r>
              <a:rPr lang="ru-RU" sz="2400" dirty="0" smtClean="0"/>
              <a:t>Основной задачей нашего Консультационного центра является просвещение родителей в вопросах воспитания и выработки общих тенденций и направлений процесса становления и взросления ребенка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"/>
          <a:stretch/>
        </p:blipFill>
        <p:spPr>
          <a:xfrm>
            <a:off x="0" y="5426151"/>
            <a:ext cx="12192000" cy="1431849"/>
          </a:xfrm>
          <a:prstGeom prst="rect">
            <a:avLst/>
          </a:prstGeom>
        </p:spPr>
      </p:pic>
      <p:sp>
        <p:nvSpPr>
          <p:cNvPr id="17" name="Shape 45">
            <a:extLst>
              <a:ext uri="{FF2B5EF4-FFF2-40B4-BE49-F238E27FC236}">
                <a16:creationId xmlns="" xmlns:a16="http://schemas.microsoft.com/office/drawing/2014/main" id="{6AE49725-9DE3-4B41-B036-6F2A779228AE}"/>
              </a:ext>
            </a:extLst>
          </p:cNvPr>
          <p:cNvSpPr/>
          <p:nvPr/>
        </p:nvSpPr>
        <p:spPr>
          <a:xfrm rot="10800000" flipH="1">
            <a:off x="241253" y="1026149"/>
            <a:ext cx="774396" cy="655573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4984B0"/>
          </a:solid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Shape 45">
            <a:extLst>
              <a:ext uri="{FF2B5EF4-FFF2-40B4-BE49-F238E27FC236}">
                <a16:creationId xmlns="" xmlns:a16="http://schemas.microsoft.com/office/drawing/2014/main" id="{6AE49725-9DE3-4B41-B036-6F2A779228AE}"/>
              </a:ext>
            </a:extLst>
          </p:cNvPr>
          <p:cNvSpPr/>
          <p:nvPr/>
        </p:nvSpPr>
        <p:spPr>
          <a:xfrm rot="10800000" flipH="1">
            <a:off x="192808" y="2414080"/>
            <a:ext cx="774396" cy="655573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4984B0"/>
          </a:solid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Shape 45">
            <a:extLst>
              <a:ext uri="{FF2B5EF4-FFF2-40B4-BE49-F238E27FC236}">
                <a16:creationId xmlns="" xmlns:a16="http://schemas.microsoft.com/office/drawing/2014/main" id="{6AE49725-9DE3-4B41-B036-6F2A779228AE}"/>
              </a:ext>
            </a:extLst>
          </p:cNvPr>
          <p:cNvSpPr/>
          <p:nvPr/>
        </p:nvSpPr>
        <p:spPr>
          <a:xfrm rot="10800000" flipH="1">
            <a:off x="351397" y="2570320"/>
            <a:ext cx="774396" cy="655573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4984B0"/>
          </a:solid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Shape 45">
            <a:extLst>
              <a:ext uri="{FF2B5EF4-FFF2-40B4-BE49-F238E27FC236}">
                <a16:creationId xmlns="" xmlns:a16="http://schemas.microsoft.com/office/drawing/2014/main" id="{6AE49725-9DE3-4B41-B036-6F2A779228AE}"/>
              </a:ext>
            </a:extLst>
          </p:cNvPr>
          <p:cNvSpPr/>
          <p:nvPr/>
        </p:nvSpPr>
        <p:spPr>
          <a:xfrm rot="10800000" flipH="1">
            <a:off x="241253" y="3621026"/>
            <a:ext cx="774396" cy="655573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4984B0"/>
          </a:solid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Shape 45">
            <a:extLst>
              <a:ext uri="{FF2B5EF4-FFF2-40B4-BE49-F238E27FC236}">
                <a16:creationId xmlns="" xmlns:a16="http://schemas.microsoft.com/office/drawing/2014/main" id="{6AE49725-9DE3-4B41-B036-6F2A779228AE}"/>
              </a:ext>
            </a:extLst>
          </p:cNvPr>
          <p:cNvSpPr/>
          <p:nvPr/>
        </p:nvSpPr>
        <p:spPr>
          <a:xfrm rot="10800000" flipH="1">
            <a:off x="351397" y="3723181"/>
            <a:ext cx="774396" cy="655573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4984B0"/>
          </a:solid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Shape 45">
            <a:extLst>
              <a:ext uri="{FF2B5EF4-FFF2-40B4-BE49-F238E27FC236}">
                <a16:creationId xmlns="" xmlns:a16="http://schemas.microsoft.com/office/drawing/2014/main" id="{6AE49725-9DE3-4B41-B036-6F2A779228AE}"/>
              </a:ext>
            </a:extLst>
          </p:cNvPr>
          <p:cNvSpPr/>
          <p:nvPr/>
        </p:nvSpPr>
        <p:spPr>
          <a:xfrm rot="10800000" flipH="1">
            <a:off x="503796" y="3874501"/>
            <a:ext cx="774396" cy="655573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4984B0"/>
          </a:solid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983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38199" y="249381"/>
            <a:ext cx="10515600" cy="8906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Информационно просветительная работа  с семьей 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27512" y="1140030"/>
            <a:ext cx="3230088" cy="40138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Мультимедийная презентация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Официальная группа ДОУ в социальной сети </a:t>
            </a:r>
            <a:r>
              <a:rPr lang="ru-RU" sz="2000" i="1" dirty="0" err="1" smtClean="0"/>
              <a:t>Вконтакте</a:t>
            </a: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Консультации в режиме онлайн, посредством </a:t>
            </a:r>
            <a:r>
              <a:rPr lang="en-US" sz="2000" i="1" dirty="0" smtClean="0"/>
              <a:t> </a:t>
            </a:r>
            <a:r>
              <a:rPr lang="en-US" sz="2000" i="1" dirty="0" smtClean="0"/>
              <a:t>WhatsApp, Viber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Родительские чаты в </a:t>
            </a:r>
            <a:r>
              <a:rPr lang="en-US" sz="2000" i="1" dirty="0" err="1" smtClean="0"/>
              <a:t>WhatsApp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Viber</a:t>
            </a:r>
            <a:endParaRPr lang="en-US" sz="2000" i="1" dirty="0" smtClean="0"/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Телемонитор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"/>
          <a:stretch/>
        </p:blipFill>
        <p:spPr>
          <a:xfrm>
            <a:off x="0" y="5426151"/>
            <a:ext cx="12192000" cy="1431849"/>
          </a:xfrm>
          <a:prstGeom prst="rect">
            <a:avLst/>
          </a:prstGeom>
        </p:spPr>
      </p:pic>
      <p:pic>
        <p:nvPicPr>
          <p:cNvPr id="6" name="Shape 55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04" y="1140030"/>
            <a:ext cx="4286991" cy="40138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8348353" y="1140030"/>
            <a:ext cx="3610098" cy="4013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ru-RU" sz="2000" i="1" dirty="0" smtClean="0"/>
              <a:t>Создаем единое пространство для развития ребенка в семье и ДОУ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i="1" dirty="0" smtClean="0"/>
              <a:t>Родители становятся участниками полноценного  воспитательного процесса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i="1" dirty="0" smtClean="0"/>
              <a:t>Учим родителей конкретным воспитательным и развивающим технологиям</a:t>
            </a:r>
          </a:p>
          <a:p>
            <a:pPr>
              <a:buFont typeface="Wingdings" pitchFamily="2" charset="2"/>
              <a:buChar char="Ø"/>
            </a:pP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endParaRPr lang="ru-RU" sz="2200" i="1" dirty="0" smtClean="0"/>
          </a:p>
        </p:txBody>
      </p:sp>
    </p:spTree>
    <p:extLst>
      <p:ext uri="{BB962C8B-B14F-4D97-AF65-F5344CB8AC3E}">
        <p14:creationId xmlns:p14="http://schemas.microsoft.com/office/powerpoint/2010/main" val="21176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38199" y="249381"/>
            <a:ext cx="10515600" cy="8906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Основными задачами центра являются: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27512" y="1140030"/>
            <a:ext cx="7160820" cy="40138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Оказание психолого- педагогической помощи родителям (законным представителям),направленной на выявление потенциальных возможностей ребенка, создание психолого- педагогических условий для гармоничного психического и социального развития ребенка; 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Определение уровня развития ребенка,  его соответствие нормативным показателям ведущих для раннего возраста линий развития;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Организация психолого- педагогического обследования детско- родительского взаимодействия;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Создание необходимого информационного и мотивационного полей ранней психолого- педагогической помощи, активное включение родителей (законных представителей) в целенаправленный развивающий процесс;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Предоставление родителям (законным представителям) информации по вопросам развития и воспитания ребенка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Формирование предпосылок  для обучения ребенка в организациях дошкольного образования.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"/>
          <a:stretch/>
        </p:blipFill>
        <p:spPr>
          <a:xfrm>
            <a:off x="0" y="5426151"/>
            <a:ext cx="12192000" cy="1431849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8348353" y="1140030"/>
            <a:ext cx="3610098" cy="4013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ru-RU" sz="2200" i="1" dirty="0" smtClean="0"/>
          </a:p>
        </p:txBody>
      </p:sp>
      <p:pic>
        <p:nvPicPr>
          <p:cNvPr id="1026" name="Picture 2" descr="https://avatars.mds.yandex.net/i?id=d55601465e831892422c4ccac22d70a81e6b69a7-1080863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274" y="1140030"/>
            <a:ext cx="4410075" cy="371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"/>
          <a:stretch/>
        </p:blipFill>
        <p:spPr>
          <a:xfrm>
            <a:off x="0" y="5522026"/>
            <a:ext cx="12192000" cy="13359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6935" y="176352"/>
            <a:ext cx="75289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 категориям получателей услуг  Консультационного центра относятся: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97F66C26-2815-4CA9-96D5-5E47D212EC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411353"/>
              </p:ext>
            </p:extLst>
          </p:nvPr>
        </p:nvGraphicFramePr>
        <p:xfrm>
          <a:off x="87805" y="1130459"/>
          <a:ext cx="6008195" cy="523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hape 63">
            <a:extLst>
              <a:ext uri="{FF2B5EF4-FFF2-40B4-BE49-F238E27FC236}">
                <a16:creationId xmlns="" xmlns:a16="http://schemas.microsoft.com/office/drawing/2014/main" id="{FAB96A94-1F7F-44E7-9119-E4E742541CA4}"/>
              </a:ext>
            </a:extLst>
          </p:cNvPr>
          <p:cNvSpPr/>
          <p:nvPr/>
        </p:nvSpPr>
        <p:spPr>
          <a:xfrm>
            <a:off x="6095998" y="3065154"/>
            <a:ext cx="1447801" cy="741199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B5394"/>
          </a:solid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Прямоугольник 1"/>
          <p:cNvSpPr/>
          <p:nvPr/>
        </p:nvSpPr>
        <p:spPr>
          <a:xfrm>
            <a:off x="7664804" y="1479284"/>
            <a:ext cx="4122174" cy="36737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Дети в возрасте от  двух месяцев до восьми лет  родители (законные представители ) которых обращаются к специалистам Центра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2446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3A72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Самообразование родителей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"/>
          <a:stretch/>
        </p:blipFill>
        <p:spPr>
          <a:xfrm>
            <a:off x="0" y="5426151"/>
            <a:ext cx="12192000" cy="143185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19003248"/>
              </p:ext>
            </p:extLst>
          </p:nvPr>
        </p:nvGraphicFramePr>
        <p:xfrm>
          <a:off x="3231407" y="2677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5" y="950156"/>
            <a:ext cx="3509447" cy="233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Galina\Desktop\журнал ноябрь2022 д.с.19 - _page-00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277" y="950157"/>
            <a:ext cx="3333082" cy="473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31243"/>
            <a:ext cx="10515600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30" name="Picture 6" descr="C:\Users\Galina\Desktop\IMG_20210403_121203_83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5" y="3285654"/>
            <a:ext cx="3509447" cy="240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"/>
          <a:stretch/>
        </p:blipFill>
        <p:spPr>
          <a:xfrm>
            <a:off x="0" y="5426151"/>
            <a:ext cx="12192000" cy="14318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9403" y="78117"/>
            <a:ext cx="10887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консультационно- просветительной работы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1288" y="662892"/>
            <a:ext cx="10495805" cy="8787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12788" algn="ctr"/>
            <a:r>
              <a:rPr lang="ru-RU" sz="2400" dirty="0" smtClean="0">
                <a:solidFill>
                  <a:schemeClr val="tx1"/>
                </a:solidFill>
              </a:rPr>
              <a:t>Проявление у родителей интереса к содержанию образовательного процесса с детьми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1288" y="1638795"/>
            <a:ext cx="10495808" cy="8787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12788" algn="ctr"/>
            <a:r>
              <a:rPr lang="ru-RU" sz="2400" dirty="0" smtClean="0">
                <a:solidFill>
                  <a:schemeClr val="tx1"/>
                </a:solidFill>
              </a:rPr>
              <a:t>Возникновение  дискуссий, диспутов по их инициативе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1290" y="2612571"/>
            <a:ext cx="10495808" cy="101929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12788" algn="ctr"/>
            <a:r>
              <a:rPr lang="ru-RU" sz="2400" dirty="0" smtClean="0">
                <a:solidFill>
                  <a:schemeClr val="tx1"/>
                </a:solidFill>
              </a:rPr>
              <a:t>Увеличение количества вопросов к педагогам, касающихся личности  ребенка, его внутреннего мира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1290" y="3750856"/>
            <a:ext cx="10495807" cy="8787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12788" algn="ctr"/>
            <a:r>
              <a:rPr lang="ru-RU" sz="2400" dirty="0" smtClean="0">
                <a:solidFill>
                  <a:schemeClr val="tx1"/>
                </a:solidFill>
              </a:rPr>
              <a:t>Стремление взрослых к индивидуальным контактам с  воспитателем, социальным педагогом, педагогом- психологом,  учителем- логопедом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1289" y="4703735"/>
            <a:ext cx="10495807" cy="9489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2788" algn="ctr"/>
            <a:r>
              <a:rPr lang="ru-RU" sz="2400" dirty="0" smtClean="0">
                <a:solidFill>
                  <a:schemeClr val="tx1"/>
                </a:solidFill>
              </a:rPr>
              <a:t>Повышение активности родителей при анализе педагогических ситуаций и правильном использовании методов воспитания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80010" y="64507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1</a:t>
            </a:r>
          </a:p>
        </p:txBody>
      </p:sp>
      <p:sp>
        <p:nvSpPr>
          <p:cNvPr id="18" name="Овал 17"/>
          <p:cNvSpPr/>
          <p:nvPr/>
        </p:nvSpPr>
        <p:spPr>
          <a:xfrm>
            <a:off x="380010" y="162098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1</a:t>
            </a:r>
          </a:p>
        </p:txBody>
      </p:sp>
      <p:sp>
        <p:nvSpPr>
          <p:cNvPr id="19" name="Овал 18"/>
          <p:cNvSpPr/>
          <p:nvPr/>
        </p:nvSpPr>
        <p:spPr>
          <a:xfrm>
            <a:off x="380010" y="26650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3</a:t>
            </a:r>
            <a:endParaRPr lang="ru-RU" sz="4800" dirty="0"/>
          </a:p>
        </p:txBody>
      </p:sp>
      <p:sp>
        <p:nvSpPr>
          <p:cNvPr id="20" name="Овал 19"/>
          <p:cNvSpPr/>
          <p:nvPr/>
        </p:nvSpPr>
        <p:spPr>
          <a:xfrm>
            <a:off x="380010" y="162098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</a:t>
            </a:r>
            <a:endParaRPr lang="ru-RU" sz="4800" dirty="0"/>
          </a:p>
        </p:txBody>
      </p:sp>
      <p:sp>
        <p:nvSpPr>
          <p:cNvPr id="21" name="Овал 20"/>
          <p:cNvSpPr/>
          <p:nvPr/>
        </p:nvSpPr>
        <p:spPr>
          <a:xfrm>
            <a:off x="380010" y="363187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</a:t>
            </a:r>
            <a:endParaRPr lang="ru-RU" sz="4800" dirty="0"/>
          </a:p>
        </p:txBody>
      </p:sp>
      <p:sp>
        <p:nvSpPr>
          <p:cNvPr id="22" name="Овал 21"/>
          <p:cNvSpPr/>
          <p:nvPr/>
        </p:nvSpPr>
        <p:spPr>
          <a:xfrm>
            <a:off x="380010" y="470373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5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84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075" y="34137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Верим что, предоставляя взрослым возможность для развития , мы создаем условия для 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счастливого детства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4800" dirty="0"/>
          </a:p>
        </p:txBody>
      </p:sp>
      <p:pic>
        <p:nvPicPr>
          <p:cNvPr id="4" name="Picture 2" descr="C:\Users\Galina\Desktop\Фото Антошка\антошка 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4" y="1531792"/>
            <a:ext cx="7006440" cy="425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3860</TotalTime>
  <Words>447</Words>
  <Application>Microsoft Office PowerPoint</Application>
  <PresentationFormat>Произвольный</PresentationFormat>
  <Paragraphs>53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                   Муниципальное бюджетное дошкольное образовательное учреждение    д/с №19  г. Белгорода                                                       Консультационный центр для родителей (законных представителей)         </vt:lpstr>
      <vt:lpstr>Семья и детский сад – два общественных института, которые стоят у истоков нашего будущего. </vt:lpstr>
      <vt:lpstr>Информационно просветительная работа  с семьей </vt:lpstr>
      <vt:lpstr>Основными задачами центра являются:</vt:lpstr>
      <vt:lpstr>Презентация PowerPoint</vt:lpstr>
      <vt:lpstr>Самообразование родителей</vt:lpstr>
      <vt:lpstr>Презентация PowerPoint</vt:lpstr>
      <vt:lpstr>Верим что, предоставляя взрослым возможность для развития , мы создаем условия для счастливого детства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bryksina_olga bryksina_olga</dc:creator>
  <cp:lastModifiedBy>user</cp:lastModifiedBy>
  <cp:revision>132</cp:revision>
  <dcterms:created xsi:type="dcterms:W3CDTF">2018-08-13T07:26:51Z</dcterms:created>
  <dcterms:modified xsi:type="dcterms:W3CDTF">2024-02-01T10:25:44Z</dcterms:modified>
</cp:coreProperties>
</file>